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21"/>
  </p:notesMasterIdLst>
  <p:sldIdLst>
    <p:sldId id="256" r:id="rId2"/>
    <p:sldId id="319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21" r:id="rId11"/>
    <p:sldId id="260" r:id="rId12"/>
    <p:sldId id="309" r:id="rId13"/>
    <p:sldId id="299" r:id="rId14"/>
    <p:sldId id="306" r:id="rId15"/>
    <p:sldId id="307" r:id="rId16"/>
    <p:sldId id="315" r:id="rId17"/>
    <p:sldId id="320" r:id="rId18"/>
    <p:sldId id="322" r:id="rId19"/>
    <p:sldId id="32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24"/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Proposed Projects" id="{6D473B49-477C-4C9B-ADC8-8CD638607BF4}">
          <p14:sldIdLst>
            <p14:sldId id="309"/>
            <p14:sldId id="299"/>
            <p14:sldId id="306"/>
            <p14:sldId id="307"/>
            <p14:sldId id="315"/>
            <p14:sldId id="320"/>
          </p14:sldIdLst>
        </p14:section>
        <p14:section name="Open Forum Topic" id="{0F74B9C7-78FA-419E-989D-188EF831C3B4}">
          <p14:sldIdLst>
            <p14:sldId id="322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6" autoAdjust="0"/>
    <p:restoredTop sz="94643" autoAdjust="0"/>
  </p:normalViewPr>
  <p:slideViewPr>
    <p:cSldViewPr snapToGrid="0">
      <p:cViewPr>
        <p:scale>
          <a:sx n="76" d="100"/>
          <a:sy n="76" d="100"/>
        </p:scale>
        <p:origin x="773" y="130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1/20/2018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1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17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51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10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826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041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76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055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12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69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087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286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mailto:jet0024@auburn.edu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youtu.be/OwuW200BTl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giverse.com/thing:29827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5.png"/><Relationship Id="rId7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slide" Target="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6150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Open Forum Meeting</a:t>
            </a:r>
          </a:p>
          <a:p>
            <a:r>
              <a:rPr lang="en-US" sz="2400" dirty="0"/>
              <a:t>6 PM Wednesday, January 24, 2017</a:t>
            </a:r>
          </a:p>
          <a:p>
            <a:r>
              <a:rPr lang="en-US" sz="2400" dirty="0"/>
              <a:t>Broun Hall, Room 235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A3492-1662-4B8F-A8E0-2B4C7546B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019" y="683906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3" y="2124367"/>
            <a:ext cx="4886325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C9B87-6BD1-4A98-AC3E-267986044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0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B214219-CD72-487B-9EB7-D453FD1A4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1900" dirty="0"/>
              <a:t>MATILDA stands for Mesa Associates' Tactical Integrated Light-Force Deployment Assembly </a:t>
            </a:r>
          </a:p>
          <a:p>
            <a:pPr>
              <a:buClr>
                <a:schemeClr val="tx1"/>
              </a:buClr>
            </a:pPr>
            <a:r>
              <a:rPr lang="en-US" sz="1900" dirty="0"/>
              <a:t>A bomb disposal robot from Dr. </a:t>
            </a:r>
            <a:r>
              <a:rPr lang="en-US" sz="1900" dirty="0" err="1"/>
              <a:t>Roppel’s</a:t>
            </a:r>
            <a:r>
              <a:rPr lang="en-US" sz="1900" dirty="0"/>
              <a:t> research lab.</a:t>
            </a:r>
          </a:p>
          <a:p>
            <a:pPr>
              <a:buClr>
                <a:schemeClr val="tx1"/>
              </a:buClr>
            </a:pPr>
            <a:r>
              <a:rPr lang="en-US" sz="1900" dirty="0"/>
              <a:t>Is in disrepair both electrically and mechanically.</a:t>
            </a:r>
          </a:p>
          <a:p>
            <a:pPr>
              <a:buClr>
                <a:schemeClr val="tx1"/>
              </a:buClr>
            </a:pPr>
            <a:r>
              <a:rPr lang="en-US" sz="1900" dirty="0"/>
              <a:t>Semester Focus</a:t>
            </a:r>
          </a:p>
          <a:p>
            <a:pPr lvl="1">
              <a:buClr>
                <a:schemeClr val="tx1"/>
              </a:buClr>
            </a:pPr>
            <a:r>
              <a:rPr lang="en-US" sz="1700" dirty="0"/>
              <a:t>Reestablishing mobility.</a:t>
            </a:r>
          </a:p>
          <a:p>
            <a:pPr>
              <a:buClr>
                <a:schemeClr val="tx1"/>
              </a:buClr>
            </a:pPr>
            <a:r>
              <a:rPr lang="en-US" dirty="0"/>
              <a:t>Project Lead</a:t>
            </a:r>
          </a:p>
          <a:p>
            <a:pPr lvl="1"/>
            <a:r>
              <a:rPr lang="en-US" dirty="0"/>
              <a:t>Jack Thomas (</a:t>
            </a:r>
            <a:r>
              <a:rPr lang="en-US" dirty="0">
                <a:hlinkClick r:id="rId2"/>
              </a:rPr>
              <a:t>jet0024@auburn.edu</a:t>
            </a:r>
            <a:r>
              <a:rPr lang="en-US" dirty="0"/>
              <a:t>)</a:t>
            </a:r>
          </a:p>
          <a:p>
            <a:pPr>
              <a:buClr>
                <a:schemeClr val="tx1"/>
              </a:buClr>
            </a:pPr>
            <a:r>
              <a:rPr lang="en-US" dirty="0"/>
              <a:t>Meeting Time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Wednesdays at 12:00PM in SPARC Lab</a:t>
            </a:r>
          </a:p>
          <a:p>
            <a:pPr>
              <a:buClr>
                <a:schemeClr val="tx1"/>
              </a:buClr>
            </a:pPr>
            <a:r>
              <a:rPr lang="en-US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#</a:t>
            </a:r>
            <a:r>
              <a:rPr lang="en-US" dirty="0" err="1"/>
              <a:t>projectmatilda</a:t>
            </a:r>
            <a:endParaRPr lang="en-US" dirty="0"/>
          </a:p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381252" y="1965960"/>
            <a:ext cx="4655275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0E84346E-531E-4A25-BD88-0285B791E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441753" y="3160295"/>
            <a:ext cx="3490382" cy="261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Demonstrated Tesla Coil at Spring 2016 E-Day</a:t>
            </a:r>
          </a:p>
          <a:p>
            <a:r>
              <a:rPr lang="en-US"/>
              <a:t>Use spark gap style circuitry</a:t>
            </a:r>
          </a:p>
          <a:p>
            <a:r>
              <a:rPr lang="en-US"/>
              <a:t>Generated estimated 400,000 volts of electricity.</a:t>
            </a:r>
          </a:p>
          <a:p>
            <a:r>
              <a:rPr lang="en-US"/>
              <a:t>Is in disrepair both mechanically and electrically</a:t>
            </a:r>
          </a:p>
          <a:p>
            <a:r>
              <a:rPr lang="en-US"/>
              <a:t>Semester Focus:</a:t>
            </a:r>
          </a:p>
          <a:p>
            <a:pPr lvl="1"/>
            <a:r>
              <a:rPr lang="en-US"/>
              <a:t>Make it operational again (new capacitors)</a:t>
            </a:r>
          </a:p>
          <a:p>
            <a:pPr lvl="1"/>
            <a:r>
              <a:rPr lang="en-US"/>
              <a:t>Potentially convert it into a musical Tesla Coil.</a:t>
            </a:r>
          </a:p>
          <a:p>
            <a:r>
              <a:rPr lang="en-US"/>
              <a:t>Slack Channel</a:t>
            </a:r>
          </a:p>
          <a:p>
            <a:pPr lvl="1"/>
            <a:r>
              <a:rPr lang="en-US"/>
              <a:t>#projectteslacoil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13EAF-AD49-4388-AB2A-07211CA5B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674" y="1933853"/>
            <a:ext cx="1948644" cy="2807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93F617-F6D1-450E-8C98-29E169812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2" r="19536" b="15632"/>
          <a:stretch/>
        </p:blipFill>
        <p:spPr>
          <a:xfrm>
            <a:off x="8244674" y="4847360"/>
            <a:ext cx="1948644" cy="1755648"/>
          </a:xfrm>
          <a:prstGeom prst="rect">
            <a:avLst/>
          </a:prstGeom>
        </p:spPr>
      </p:pic>
      <p:pic>
        <p:nvPicPr>
          <p:cNvPr id="1026" name="Picture 2" descr="Image result for youtube logo">
            <a:hlinkClick r:id="rId4"/>
            <a:extLst>
              <a:ext uri="{FF2B5EF4-FFF2-40B4-BE49-F238E27FC236}">
                <a16:creationId xmlns:a16="http://schemas.microsoft.com/office/drawing/2014/main" id="{ED4A41B1-1474-46A8-A708-FDC956748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895" y="6197586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34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Projects: </a:t>
            </a:r>
            <a:br>
              <a:rPr lang="en-US" dirty="0"/>
            </a:br>
            <a:r>
              <a:rPr lang="en-US" b="1" dirty="0"/>
              <a:t>Unmanned Aerial Systems (UAS)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Partnership with RC Hobbyist</a:t>
            </a:r>
          </a:p>
          <a:p>
            <a:r>
              <a:rPr lang="en-US" sz="1900" dirty="0"/>
              <a:t>SPARC owns two quadcopter frames.</a:t>
            </a:r>
          </a:p>
          <a:p>
            <a:r>
              <a:rPr lang="en-US" sz="1900" dirty="0"/>
              <a:t>Will be used to experiment with many applications</a:t>
            </a:r>
          </a:p>
          <a:p>
            <a:pPr lvl="1"/>
            <a:r>
              <a:rPr lang="en-US" sz="1900" dirty="0"/>
              <a:t>Autonomy- search and follow</a:t>
            </a:r>
          </a:p>
          <a:p>
            <a:pPr lvl="1"/>
            <a:r>
              <a:rPr lang="en-US" sz="1900" dirty="0"/>
              <a:t>Camera Gimbal- stable video capture</a:t>
            </a:r>
          </a:p>
          <a:p>
            <a:pPr lvl="1"/>
            <a:r>
              <a:rPr lang="en-US" sz="1900" dirty="0"/>
              <a:t>Payload- pickup, identification, and delivery</a:t>
            </a:r>
          </a:p>
          <a:p>
            <a:r>
              <a:rPr lang="en-US" sz="1900" dirty="0"/>
              <a:t>Semester Focus</a:t>
            </a:r>
          </a:p>
          <a:p>
            <a:pPr lvl="1"/>
            <a:r>
              <a:rPr lang="en-US" sz="1900" dirty="0"/>
              <a:t>Get at least one frame flying</a:t>
            </a:r>
          </a:p>
          <a:p>
            <a:pPr lvl="1"/>
            <a:r>
              <a:rPr lang="en-US" sz="1900" dirty="0"/>
              <a:t>Start looking into camera gimbal</a:t>
            </a:r>
          </a:p>
          <a:p>
            <a:pPr>
              <a:buClr>
                <a:schemeClr val="tx1"/>
              </a:buClr>
            </a:pPr>
            <a:r>
              <a:rPr lang="en-US" sz="1900" dirty="0"/>
              <a:t>Slack Channel</a:t>
            </a:r>
          </a:p>
          <a:p>
            <a:pPr lvl="1">
              <a:buClr>
                <a:schemeClr val="tx1"/>
              </a:buClr>
            </a:pPr>
            <a:r>
              <a:rPr lang="en-US" sz="1900" dirty="0"/>
              <a:t>#</a:t>
            </a:r>
            <a:r>
              <a:rPr lang="en-US" sz="1900" dirty="0" err="1"/>
              <a:t>projectuas</a:t>
            </a:r>
            <a:endParaRPr lang="en-US" sz="1900" dirty="0"/>
          </a:p>
          <a:p>
            <a:endParaRPr lang="en-US" sz="1900" dirty="0"/>
          </a:p>
        </p:txBody>
      </p:sp>
      <p:pic>
        <p:nvPicPr>
          <p:cNvPr id="1026" name="Picture 2" descr="https://lh3.googleusercontent.com/B-feKIPVxe_me57UUl1FjgO0i-5o0Y6EPH5iqbVprhaTgY6wjrU-pobgx-9ZgrvJ7y7lL05YF-oCuO4UURXB7HOXoG6vAjnxSkk9KAEieATCDlc0xbm3Tw0o2SDUC_Qc4zjT2i1nJIiHsXAoDrx1SNd-jE8dJF7Os6Yo81x11pNjfw5L5M7Ex1m498iDfRgP5IxhUUlGe4l_JnzEnaF-ZvXRgYHo7U-9nP1W2T67TX5GkASdJveqOWxWkRSHyjOACcph-_7p2PUSAw8bc0lvS4KC47mFazpujKMxdMgebNPyYh87VqlfC9OC8IyQgOpAtVSZ41QsnjxhPUudpmvfmSMHLoMrhHU9WTRXb_CqSnW4SlxNkragWmyX5bciMLdm2TjG_JsjKHzfeU-Vg9kNUW5rY8wpq4Zfg0r6bDFfrEy6znEqjX9xrUoVLKOCK30qfRTmNgZtGR63sb-3At-6tT1fW5rcNnw1a_NY2qce_F-Psjlj7T-aXnXK016KUgXMDerTzg4QnRRKwgGoAHAmVA8KvtRDp3d11j5f_UHr2iuRNbJtvNOtoA4IR8bYMkunBPqA6yu6gDfSZt8MMbNNlERPu0QmiSpP3wOxdttb=w1240-h930-no">
            <a:extLst>
              <a:ext uri="{FF2B5EF4-FFF2-40B4-BE49-F238E27FC236}">
                <a16:creationId xmlns:a16="http://schemas.microsoft.com/office/drawing/2014/main" id="{AC008BBF-181E-42F7-A82D-8A9E1222E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480" y="2102112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-5WHkLNnRigBRO5X6-T36s2KtVsqgpyrAsIEeY15V-12G6q-rB2QF8EQOZPfFQ4UiNT5ayOo9zW3u2RgwKlScV7XVnVQnOqF6figdr0ScwWy9sWIg4R8Afi2hFK6pdDOM7SuePMD-0PsEV4MfFd89akiQ9s_wclAqpvBg5iH7Uy8w044VfSXvSFZoRJteQ8xxpq7aystGePh7LscGimktkrEom81SYo4RbuPMSxQU_dZCmNxK2NegV6-0Q9novgBAiWtSq7zKqQrRht0M1cCrfimrhWeGW1B-FtdanXeIBchTXitgJEARPcDOhLoOZFCDwmhsvwWTaw93ILA49Zu3b4VWxV-KWh2qKORx5_2L6h3Lr5gpru42nV9B9u5M65Lv7NAMBHszYxYNirGldIK9HWAbsbL98BFI3_N6vllkiO0B9_v_zMuq-Fc7ak3Y09RTlkff4fWhxUpr4AqMkH2Z_bYihbt-vYYWlbOLWB-H8xHiNwowNqAs81ePzK2AgfrO5ktbmR3qXftqC3GYSE2UllYfhhR2KlVPa1hVrO6Rt7RjKHsWmwpfUQKOCtOFSpvQ8BsgTznMX_GW_zoynrSta67GyuCnAHuTzjiZ3d3=w1240-h930-no">
            <a:extLst>
              <a:ext uri="{FF2B5EF4-FFF2-40B4-BE49-F238E27FC236}">
                <a16:creationId xmlns:a16="http://schemas.microsoft.com/office/drawing/2014/main" id="{9D422531-35CB-4B8C-AFEF-CD894A93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480" y="4435806"/>
            <a:ext cx="290532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94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</a:t>
            </a:r>
            <a:br>
              <a:rPr lang="en-US" dirty="0"/>
            </a:br>
            <a:r>
              <a:rPr lang="en-US" b="1" dirty="0"/>
              <a:t>Sumo Robotics Tournament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FC1F-6B32-4675-974A-D7A55E999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Will be the final project for the Maker Training Sessions.</a:t>
            </a:r>
          </a:p>
          <a:p>
            <a:r>
              <a:rPr lang="en-US" sz="1900" dirty="0"/>
              <a:t>Attendance at Maker Training Sessions are not required to compete.</a:t>
            </a:r>
          </a:p>
          <a:p>
            <a:r>
              <a:rPr lang="en-US" sz="1900" dirty="0"/>
              <a:t>Will utilize many different topics in engineering</a:t>
            </a:r>
          </a:p>
          <a:p>
            <a:pPr lvl="1"/>
            <a:r>
              <a:rPr lang="en-US" sz="1900" dirty="0"/>
              <a:t>mechanical design</a:t>
            </a:r>
          </a:p>
          <a:p>
            <a:pPr lvl="1"/>
            <a:r>
              <a:rPr lang="en-US" sz="1900" dirty="0"/>
              <a:t>3D printing</a:t>
            </a:r>
          </a:p>
          <a:p>
            <a:pPr lvl="1"/>
            <a:r>
              <a:rPr lang="en-US" sz="1900" dirty="0"/>
              <a:t>electrical prototyping</a:t>
            </a:r>
          </a:p>
          <a:p>
            <a:pPr lvl="1"/>
            <a:r>
              <a:rPr lang="en-US" sz="1900" dirty="0"/>
              <a:t>sensor and control systems</a:t>
            </a:r>
          </a:p>
          <a:p>
            <a:pPr lvl="1"/>
            <a:r>
              <a:rPr lang="en-US" sz="1900" dirty="0"/>
              <a:t>C programming</a:t>
            </a:r>
          </a:p>
          <a:p>
            <a:pPr marL="0" indent="0">
              <a:buNone/>
            </a:pPr>
            <a:endParaRPr lang="en-US" sz="1900" dirty="0"/>
          </a:p>
        </p:txBody>
      </p:sp>
      <p:pic>
        <p:nvPicPr>
          <p:cNvPr id="3074" name="Picture 2" descr="Image result for 3d printed sumo bot">
            <a:extLst>
              <a:ext uri="{FF2B5EF4-FFF2-40B4-BE49-F238E27FC236}">
                <a16:creationId xmlns:a16="http://schemas.microsoft.com/office/drawing/2014/main" id="{08B8BE78-95A9-4D56-99B3-F09993CB4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7006" r="28851" b="280"/>
          <a:stretch/>
        </p:blipFill>
        <p:spPr bwMode="auto">
          <a:xfrm>
            <a:off x="8722069" y="2050481"/>
            <a:ext cx="2685237" cy="275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F9E0FF4-1291-4DA1-9E4E-53133CBD3262}"/>
              </a:ext>
            </a:extLst>
          </p:cNvPr>
          <p:cNvSpPr txBox="1">
            <a:spLocks/>
          </p:cNvSpPr>
          <p:nvPr/>
        </p:nvSpPr>
        <p:spPr>
          <a:xfrm>
            <a:off x="8557522" y="4858912"/>
            <a:ext cx="3043917" cy="74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linkClick r:id="rId3"/>
              </a:rPr>
              <a:t>https://www.thingiverse.com/thing:29827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64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ECA41-724D-4BFD-BE8D-E979A978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98FF5-2F5A-444E-8F39-D50263E3C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Assistant</a:t>
            </a:r>
          </a:p>
          <a:p>
            <a:r>
              <a:rPr lang="en-US" dirty="0"/>
              <a:t>Acoustic Levitator</a:t>
            </a:r>
          </a:p>
        </p:txBody>
      </p:sp>
    </p:spTree>
    <p:extLst>
      <p:ext uri="{BB962C8B-B14F-4D97-AF65-F5344CB8AC3E}">
        <p14:creationId xmlns:p14="http://schemas.microsoft.com/office/powerpoint/2010/main" val="3312119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Forum Topic:</a:t>
            </a:r>
            <a:br>
              <a:rPr lang="en-US" dirty="0"/>
            </a:br>
            <a:r>
              <a:rPr lang="en-US" dirty="0"/>
              <a:t>Block Chain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 Chain?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621661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B8E7EE7F-87AD-41ED-8EC7-9B38AF8801B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473B49-477C-4C9B-ADC8-8CD638607BF4}">
                    <psuz:zmPr id="{C58E472A-BB5E-4E9A-B3E9-AD82692D3170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F74B9C7-78FA-419E-989D-188EF831C3B4}">
                    <psuz:zmPr id="{70027254-3D7F-47B7-A512-5220BD32258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67398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9103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67398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9103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570" y="838646"/>
            <a:ext cx="3709991" cy="5180709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3671" y="838647"/>
            <a:ext cx="5823328" cy="5180708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2"/>
                </a:solidFill>
              </a:rPr>
              <a:t>Student lead organization at Auburn University.</a:t>
            </a:r>
          </a:p>
          <a:p>
            <a:r>
              <a:rPr lang="en-US" sz="2000">
                <a:solidFill>
                  <a:schemeClr val="bg2"/>
                </a:solidFill>
              </a:rPr>
              <a:t>Creates and fosters an environment of creativity and innovation through collaborative projects.</a:t>
            </a:r>
          </a:p>
          <a:p>
            <a:r>
              <a:rPr lang="en-US" sz="2000">
                <a:solidFill>
                  <a:schemeClr val="bg2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r>
              <a:rPr lang="en-US" sz="2000">
                <a:solidFill>
                  <a:schemeClr val="bg2"/>
                </a:solidFill>
              </a:rPr>
              <a:t>No prior experience is required, only a willingness to learn.</a:t>
            </a:r>
          </a:p>
          <a:p>
            <a:r>
              <a:rPr lang="en-US" sz="2000">
                <a:solidFill>
                  <a:schemeClr val="bg2"/>
                </a:solidFill>
              </a:rPr>
              <a:t>Great for students of all ages and majors.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9070818" y="0"/>
            <a:ext cx="3121181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634275" y="847976"/>
            <a:ext cx="4851141" cy="512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>
                <a:solidFill>
                  <a:schemeClr val="bg1"/>
                </a:solidFill>
              </a:rPr>
              <a:t>Contact </a:t>
            </a:r>
            <a:r>
              <a:rPr lang="en-US" dirty="0">
                <a:solidFill>
                  <a:schemeClr val="bg1"/>
                </a:solidFill>
              </a:rPr>
              <a:t>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500" b="1">
                <a:solidFill>
                  <a:schemeClr val="tx2"/>
                </a:solidFill>
              </a:rPr>
              <a:t>Open Forum</a:t>
            </a:r>
          </a:p>
          <a:p>
            <a:r>
              <a:rPr lang="en-US" sz="1500">
                <a:solidFill>
                  <a:schemeClr val="tx2"/>
                </a:solidFill>
              </a:rPr>
              <a:t>Discuss status of active projects</a:t>
            </a:r>
          </a:p>
          <a:p>
            <a:r>
              <a:rPr lang="en-US" sz="1500">
                <a:solidFill>
                  <a:schemeClr val="tx2"/>
                </a:solidFill>
              </a:rPr>
              <a:t>Learn about and discuss specific topic in the realms of technology, engineering or making.</a:t>
            </a:r>
          </a:p>
          <a:p>
            <a:r>
              <a:rPr lang="en-US" sz="1500">
                <a:solidFill>
                  <a:schemeClr val="tx2"/>
                </a:solidFill>
              </a:rPr>
              <a:t>Wednesdays at 6:00 PM</a:t>
            </a:r>
          </a:p>
          <a:p>
            <a:r>
              <a:rPr lang="en-US" sz="1500" b="1">
                <a:solidFill>
                  <a:schemeClr val="tx2"/>
                </a:solidFill>
              </a:rPr>
              <a:t>Maker Training Session</a:t>
            </a:r>
          </a:p>
          <a:p>
            <a:r>
              <a:rPr lang="en-US" sz="1500">
                <a:solidFill>
                  <a:schemeClr val="tx2"/>
                </a:solidFill>
              </a:rPr>
              <a:t>Learn about a specific skills like 3D printing, CAD, electrical prototyping, and robotics.</a:t>
            </a:r>
          </a:p>
          <a:p>
            <a:r>
              <a:rPr lang="en-US" sz="1500">
                <a:solidFill>
                  <a:schemeClr val="tx2"/>
                </a:solidFill>
              </a:rPr>
              <a:t>Centered around SPARC Sumo Bot Competition</a:t>
            </a:r>
          </a:p>
          <a:p>
            <a:r>
              <a:rPr lang="en-US" sz="1500">
                <a:solidFill>
                  <a:schemeClr val="tx2"/>
                </a:solidFill>
              </a:rPr>
              <a:t>Tuesdays at 5:30 PM</a:t>
            </a:r>
            <a:endParaRPr lang="en-US" sz="1500" b="1">
              <a:solidFill>
                <a:schemeClr val="tx2"/>
              </a:solidFill>
            </a:endParaRPr>
          </a:p>
          <a:p>
            <a:r>
              <a:rPr lang="en-US" sz="1500" b="1">
                <a:solidFill>
                  <a:schemeClr val="tx2"/>
                </a:solidFill>
              </a:rPr>
              <a:t>Project Meetings</a:t>
            </a:r>
          </a:p>
          <a:p>
            <a:r>
              <a:rPr lang="en-US" sz="1500">
                <a:solidFill>
                  <a:schemeClr val="tx2"/>
                </a:solidFill>
              </a:rPr>
              <a:t>Project members come together to talk about detailed progress.</a:t>
            </a:r>
          </a:p>
          <a:p>
            <a:r>
              <a:rPr lang="en-US" sz="1500">
                <a:solidFill>
                  <a:schemeClr val="tx2"/>
                </a:solidFill>
              </a:rPr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228600" lvl="1" indent="0">
              <a:buNone/>
            </a:pPr>
            <a:r>
              <a:rPr lang="en-US" dirty="0"/>
              <a:t>Meets on Mondays 6-7, SPARC Lab, Broun 367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TBD and 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Mondays 5:30-6:30,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2565114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5514</TotalTime>
  <Words>662</Words>
  <Application>Microsoft Office PowerPoint</Application>
  <PresentationFormat>Widescreen</PresentationFormat>
  <Paragraphs>125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Corbel</vt:lpstr>
      <vt:lpstr>Wingdings</vt:lpstr>
      <vt:lpstr>Banded</vt:lpstr>
      <vt:lpstr>Welcome to:</vt:lpstr>
      <vt:lpstr>Agenda</vt:lpstr>
      <vt:lpstr>About SPARC</vt:lpstr>
      <vt:lpstr>Introduction</vt:lpstr>
      <vt:lpstr>Our  Lab</vt:lpstr>
      <vt:lpstr>How to become a Member</vt:lpstr>
      <vt:lpstr>SPARC Meetings</vt:lpstr>
      <vt:lpstr>Partner Organizations</vt:lpstr>
      <vt:lpstr>More Information about SPARC</vt:lpstr>
      <vt:lpstr>Outreach</vt:lpstr>
      <vt:lpstr>Outreach Events</vt:lpstr>
      <vt:lpstr>Proposed Projects</vt:lpstr>
      <vt:lpstr>Projects: MATILDA</vt:lpstr>
      <vt:lpstr>Projects: Tesla Coil</vt:lpstr>
      <vt:lpstr>Projects:  Unmanned Aerial Systems (UAS)</vt:lpstr>
      <vt:lpstr>Projects:  Sumo Robotics Tournament</vt:lpstr>
      <vt:lpstr>Side Projects</vt:lpstr>
      <vt:lpstr>Open Forum Topic: Block Chain</vt:lpstr>
      <vt:lpstr>What is Block Chain?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244</cp:revision>
  <dcterms:created xsi:type="dcterms:W3CDTF">2016-09-03T15:20:58Z</dcterms:created>
  <dcterms:modified xsi:type="dcterms:W3CDTF">2018-01-20T21:13:35Z</dcterms:modified>
</cp:coreProperties>
</file>